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1096" r:id="rId2"/>
    <p:sldId id="2268" r:id="rId3"/>
    <p:sldId id="2261" r:id="rId4"/>
    <p:sldId id="1138" r:id="rId5"/>
    <p:sldId id="2264" r:id="rId6"/>
    <p:sldId id="2246" r:id="rId7"/>
    <p:sldId id="2258" r:id="rId8"/>
    <p:sldId id="2265" r:id="rId9"/>
    <p:sldId id="2266" r:id="rId10"/>
    <p:sldId id="2259" r:id="rId11"/>
    <p:sldId id="2267" r:id="rId12"/>
    <p:sldId id="2248" r:id="rId13"/>
    <p:sldId id="2250" r:id="rId14"/>
    <p:sldId id="2249" r:id="rId15"/>
    <p:sldId id="2240" r:id="rId16"/>
    <p:sldId id="2252" r:id="rId17"/>
    <p:sldId id="2255" r:id="rId18"/>
    <p:sldId id="2251" r:id="rId19"/>
    <p:sldId id="2253" r:id="rId20"/>
    <p:sldId id="225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3F0E1E-FA61-4A4A-9105-EFEE301CE2AD}" v="23" dt="2022-09-15T06:29:47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ijns, A.J. (Andy)" userId="8396d8f7-52b6-4175-a133-af71084ab5de" providerId="ADAL" clId="{FB3F0E1E-FA61-4A4A-9105-EFEE301CE2AD}"/>
    <pc:docChg chg="undo custSel addSld delSld modSld sldOrd">
      <pc:chgData name="Bruijns, A.J. (Andy)" userId="8396d8f7-52b6-4175-a133-af71084ab5de" providerId="ADAL" clId="{FB3F0E1E-FA61-4A4A-9105-EFEE301CE2AD}" dt="2022-09-15T06:29:59.409" v="1457" actId="47"/>
      <pc:docMkLst>
        <pc:docMk/>
      </pc:docMkLst>
      <pc:sldChg chg="del">
        <pc:chgData name="Bruijns, A.J. (Andy)" userId="8396d8f7-52b6-4175-a133-af71084ab5de" providerId="ADAL" clId="{FB3F0E1E-FA61-4A4A-9105-EFEE301CE2AD}" dt="2022-09-14T12:40:53.446" v="6" actId="47"/>
        <pc:sldMkLst>
          <pc:docMk/>
          <pc:sldMk cId="3454288368" sldId="256"/>
        </pc:sldMkLst>
      </pc:sldChg>
      <pc:sldChg chg="del">
        <pc:chgData name="Bruijns, A.J. (Andy)" userId="8396d8f7-52b6-4175-a133-af71084ab5de" providerId="ADAL" clId="{FB3F0E1E-FA61-4A4A-9105-EFEE301CE2AD}" dt="2022-09-14T12:40:53.446" v="6" actId="47"/>
        <pc:sldMkLst>
          <pc:docMk/>
          <pc:sldMk cId="1740543869" sldId="257"/>
        </pc:sldMkLst>
      </pc:sldChg>
      <pc:sldChg chg="del">
        <pc:chgData name="Bruijns, A.J. (Andy)" userId="8396d8f7-52b6-4175-a133-af71084ab5de" providerId="ADAL" clId="{FB3F0E1E-FA61-4A4A-9105-EFEE301CE2AD}" dt="2022-09-14T12:40:53.446" v="6" actId="47"/>
        <pc:sldMkLst>
          <pc:docMk/>
          <pc:sldMk cId="3311994774" sldId="258"/>
        </pc:sldMkLst>
      </pc:sldChg>
      <pc:sldChg chg="del">
        <pc:chgData name="Bruijns, A.J. (Andy)" userId="8396d8f7-52b6-4175-a133-af71084ab5de" providerId="ADAL" clId="{FB3F0E1E-FA61-4A4A-9105-EFEE301CE2AD}" dt="2022-09-14T12:40:53.446" v="6" actId="47"/>
        <pc:sldMkLst>
          <pc:docMk/>
          <pc:sldMk cId="1060274801" sldId="259"/>
        </pc:sldMkLst>
      </pc:sldChg>
      <pc:sldChg chg="del">
        <pc:chgData name="Bruijns, A.J. (Andy)" userId="8396d8f7-52b6-4175-a133-af71084ab5de" providerId="ADAL" clId="{FB3F0E1E-FA61-4A4A-9105-EFEE301CE2AD}" dt="2022-09-14T12:40:53.446" v="6" actId="47"/>
        <pc:sldMkLst>
          <pc:docMk/>
          <pc:sldMk cId="2393020713" sldId="260"/>
        </pc:sldMkLst>
      </pc:sldChg>
      <pc:sldChg chg="del">
        <pc:chgData name="Bruijns, A.J. (Andy)" userId="8396d8f7-52b6-4175-a133-af71084ab5de" providerId="ADAL" clId="{FB3F0E1E-FA61-4A4A-9105-EFEE301CE2AD}" dt="2022-09-14T12:40:53.446" v="6" actId="47"/>
        <pc:sldMkLst>
          <pc:docMk/>
          <pc:sldMk cId="2565933145" sldId="267"/>
        </pc:sldMkLst>
      </pc:sldChg>
      <pc:sldChg chg="modSp mod">
        <pc:chgData name="Bruijns, A.J. (Andy)" userId="8396d8f7-52b6-4175-a133-af71084ab5de" providerId="ADAL" clId="{FB3F0E1E-FA61-4A4A-9105-EFEE301CE2AD}" dt="2022-09-14T12:40:56.177" v="9" actId="20577"/>
        <pc:sldMkLst>
          <pc:docMk/>
          <pc:sldMk cId="1647439311" sldId="1096"/>
        </pc:sldMkLst>
        <pc:spChg chg="mod">
          <ac:chgData name="Bruijns, A.J. (Andy)" userId="8396d8f7-52b6-4175-a133-af71084ab5de" providerId="ADAL" clId="{FB3F0E1E-FA61-4A4A-9105-EFEE301CE2AD}" dt="2022-09-14T12:40:56.177" v="9" actId="20577"/>
          <ac:spMkLst>
            <pc:docMk/>
            <pc:sldMk cId="1647439311" sldId="1096"/>
            <ac:spMk id="2" creationId="{40BB297F-0BD4-40F1-85A1-FC62555E69A4}"/>
          </ac:spMkLst>
        </pc:spChg>
      </pc:sldChg>
      <pc:sldChg chg="modSp mod">
        <pc:chgData name="Bruijns, A.J. (Andy)" userId="8396d8f7-52b6-4175-a133-af71084ab5de" providerId="ADAL" clId="{FB3F0E1E-FA61-4A4A-9105-EFEE301CE2AD}" dt="2022-09-15T06:12:20.490" v="752" actId="20577"/>
        <pc:sldMkLst>
          <pc:docMk/>
          <pc:sldMk cId="3159988171" sldId="1138"/>
        </pc:sldMkLst>
        <pc:spChg chg="mod">
          <ac:chgData name="Bruijns, A.J. (Andy)" userId="8396d8f7-52b6-4175-a133-af71084ab5de" providerId="ADAL" clId="{FB3F0E1E-FA61-4A4A-9105-EFEE301CE2AD}" dt="2022-09-15T06:12:20.490" v="752" actId="20577"/>
          <ac:spMkLst>
            <pc:docMk/>
            <pc:sldMk cId="3159988171" sldId="1138"/>
            <ac:spMk id="10" creationId="{FB8D8545-7928-4C9B-B290-9263E5C5EF03}"/>
          </ac:spMkLst>
        </pc:spChg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446929358" sldId="1208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49149116" sldId="1215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2241865146" sldId="1216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1737617829" sldId="1217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2092077081" sldId="1220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3693000831" sldId="1221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1732208893" sldId="2232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1911740687" sldId="2233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3481892688" sldId="2234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3349516617" sldId="2235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4121125225" sldId="2236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1291199458" sldId="2237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1746705260" sldId="2238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400435543" sldId="2239"/>
        </pc:sldMkLst>
      </pc:sldChg>
      <pc:sldChg chg="modSp mod">
        <pc:chgData name="Bruijns, A.J. (Andy)" userId="8396d8f7-52b6-4175-a133-af71084ab5de" providerId="ADAL" clId="{FB3F0E1E-FA61-4A4A-9105-EFEE301CE2AD}" dt="2022-09-08T06:06:13.448" v="5" actId="20577"/>
        <pc:sldMkLst>
          <pc:docMk/>
          <pc:sldMk cId="630618000" sldId="2246"/>
        </pc:sldMkLst>
        <pc:spChg chg="mod">
          <ac:chgData name="Bruijns, A.J. (Andy)" userId="8396d8f7-52b6-4175-a133-af71084ab5de" providerId="ADAL" clId="{FB3F0E1E-FA61-4A4A-9105-EFEE301CE2AD}" dt="2022-09-08T06:06:13.448" v="5" actId="20577"/>
          <ac:spMkLst>
            <pc:docMk/>
            <pc:sldMk cId="630618000" sldId="2246"/>
            <ac:spMk id="4" creationId="{66D3909A-AFE0-41E1-B35C-EBD6EFAC84CB}"/>
          </ac:spMkLst>
        </pc:spChg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3058235482" sldId="2247"/>
        </pc:sldMkLst>
      </pc:sldChg>
      <pc:sldChg chg="addSp modSp mod ord">
        <pc:chgData name="Bruijns, A.J. (Andy)" userId="8396d8f7-52b6-4175-a133-af71084ab5de" providerId="ADAL" clId="{FB3F0E1E-FA61-4A4A-9105-EFEE301CE2AD}" dt="2022-09-15T06:18:02.666" v="1089" actId="20577"/>
        <pc:sldMkLst>
          <pc:docMk/>
          <pc:sldMk cId="3650296952" sldId="2248"/>
        </pc:sldMkLst>
        <pc:spChg chg="mod">
          <ac:chgData name="Bruijns, A.J. (Andy)" userId="8396d8f7-52b6-4175-a133-af71084ab5de" providerId="ADAL" clId="{FB3F0E1E-FA61-4A4A-9105-EFEE301CE2AD}" dt="2022-09-15T06:18:02.666" v="1089" actId="20577"/>
          <ac:spMkLst>
            <pc:docMk/>
            <pc:sldMk cId="3650296952" sldId="2248"/>
            <ac:spMk id="3" creationId="{D2E2C114-BC9F-4BA3-AE3F-87225C8DB22D}"/>
          </ac:spMkLst>
        </pc:spChg>
        <pc:spChg chg="add mod">
          <ac:chgData name="Bruijns, A.J. (Andy)" userId="8396d8f7-52b6-4175-a133-af71084ab5de" providerId="ADAL" clId="{FB3F0E1E-FA61-4A4A-9105-EFEE301CE2AD}" dt="2022-09-15T06:17:09.670" v="1051" actId="14100"/>
          <ac:spMkLst>
            <pc:docMk/>
            <pc:sldMk cId="3650296952" sldId="2248"/>
            <ac:spMk id="4" creationId="{5AEEC097-F44D-41B4-AF12-9E44D2504C25}"/>
          </ac:spMkLst>
        </pc:spChg>
        <pc:spChg chg="add mod">
          <ac:chgData name="Bruijns, A.J. (Andy)" userId="8396d8f7-52b6-4175-a133-af71084ab5de" providerId="ADAL" clId="{FB3F0E1E-FA61-4A4A-9105-EFEE301CE2AD}" dt="2022-09-15T06:17:08.084" v="1050" actId="14100"/>
          <ac:spMkLst>
            <pc:docMk/>
            <pc:sldMk cId="3650296952" sldId="2248"/>
            <ac:spMk id="7" creationId="{5F9387FC-E2D8-4C4C-A24C-8BF561AD74D9}"/>
          </ac:spMkLst>
        </pc:spChg>
        <pc:spChg chg="add mod">
          <ac:chgData name="Bruijns, A.J. (Andy)" userId="8396d8f7-52b6-4175-a133-af71084ab5de" providerId="ADAL" clId="{FB3F0E1E-FA61-4A4A-9105-EFEE301CE2AD}" dt="2022-09-15T06:17:05.772" v="1049" actId="14100"/>
          <ac:spMkLst>
            <pc:docMk/>
            <pc:sldMk cId="3650296952" sldId="2248"/>
            <ac:spMk id="8" creationId="{C0BF407C-69C3-4DB8-BEFB-613D0539A6DC}"/>
          </ac:spMkLst>
        </pc:spChg>
        <pc:spChg chg="add mod">
          <ac:chgData name="Bruijns, A.J. (Andy)" userId="8396d8f7-52b6-4175-a133-af71084ab5de" providerId="ADAL" clId="{FB3F0E1E-FA61-4A4A-9105-EFEE301CE2AD}" dt="2022-09-15T06:17:17.667" v="1053" actId="1076"/>
          <ac:spMkLst>
            <pc:docMk/>
            <pc:sldMk cId="3650296952" sldId="2248"/>
            <ac:spMk id="9" creationId="{A74CF10D-7DE8-4069-A368-118199F8B3E9}"/>
          </ac:spMkLst>
        </pc:spChg>
        <pc:spChg chg="add mod">
          <ac:chgData name="Bruijns, A.J. (Andy)" userId="8396d8f7-52b6-4175-a133-af71084ab5de" providerId="ADAL" clId="{FB3F0E1E-FA61-4A4A-9105-EFEE301CE2AD}" dt="2022-09-15T06:17:21.082" v="1056" actId="1076"/>
          <ac:spMkLst>
            <pc:docMk/>
            <pc:sldMk cId="3650296952" sldId="2248"/>
            <ac:spMk id="10" creationId="{372BF1F7-84D2-4CB0-B642-83BD45CE2392}"/>
          </ac:spMkLst>
        </pc:spChg>
        <pc:spChg chg="add mod">
          <ac:chgData name="Bruijns, A.J. (Andy)" userId="8396d8f7-52b6-4175-a133-af71084ab5de" providerId="ADAL" clId="{FB3F0E1E-FA61-4A4A-9105-EFEE301CE2AD}" dt="2022-09-15T06:17:40.547" v="1061" actId="1076"/>
          <ac:spMkLst>
            <pc:docMk/>
            <pc:sldMk cId="3650296952" sldId="2248"/>
            <ac:spMk id="11" creationId="{879E38F1-F963-4754-9BD8-EB7FBB2A6DEA}"/>
          </ac:spMkLst>
        </pc:spChg>
      </pc:sldChg>
      <pc:sldChg chg="modSp mod">
        <pc:chgData name="Bruijns, A.J. (Andy)" userId="8396d8f7-52b6-4175-a133-af71084ab5de" providerId="ADAL" clId="{FB3F0E1E-FA61-4A4A-9105-EFEE301CE2AD}" dt="2022-09-15T06:15:45.479" v="950" actId="14100"/>
        <pc:sldMkLst>
          <pc:docMk/>
          <pc:sldMk cId="838649885" sldId="2251"/>
        </pc:sldMkLst>
        <pc:spChg chg="mod">
          <ac:chgData name="Bruijns, A.J. (Andy)" userId="8396d8f7-52b6-4175-a133-af71084ab5de" providerId="ADAL" clId="{FB3F0E1E-FA61-4A4A-9105-EFEE301CE2AD}" dt="2022-09-15T06:15:45.479" v="950" actId="14100"/>
          <ac:spMkLst>
            <pc:docMk/>
            <pc:sldMk cId="838649885" sldId="2251"/>
            <ac:spMk id="7" creationId="{B68589CB-A204-4CC8-B9B2-6A9FE5FCAD2E}"/>
          </ac:spMkLst>
        </pc:spChg>
        <pc:spChg chg="mod">
          <ac:chgData name="Bruijns, A.J. (Andy)" userId="8396d8f7-52b6-4175-a133-af71084ab5de" providerId="ADAL" clId="{FB3F0E1E-FA61-4A4A-9105-EFEE301CE2AD}" dt="2022-09-15T06:15:45.479" v="950" actId="14100"/>
          <ac:spMkLst>
            <pc:docMk/>
            <pc:sldMk cId="838649885" sldId="2251"/>
            <ac:spMk id="8" creationId="{1BF39954-878D-4C5B-A1D9-FFCF94D58A6D}"/>
          </ac:spMkLst>
        </pc:spChg>
        <pc:spChg chg="mod">
          <ac:chgData name="Bruijns, A.J. (Andy)" userId="8396d8f7-52b6-4175-a133-af71084ab5de" providerId="ADAL" clId="{FB3F0E1E-FA61-4A4A-9105-EFEE301CE2AD}" dt="2022-09-15T06:15:45.479" v="950" actId="14100"/>
          <ac:spMkLst>
            <pc:docMk/>
            <pc:sldMk cId="838649885" sldId="2251"/>
            <ac:spMk id="9" creationId="{750668AC-B33B-478F-A27B-8BFA935B9B38}"/>
          </ac:spMkLst>
        </pc:spChg>
        <pc:picChg chg="mod">
          <ac:chgData name="Bruijns, A.J. (Andy)" userId="8396d8f7-52b6-4175-a133-af71084ab5de" providerId="ADAL" clId="{FB3F0E1E-FA61-4A4A-9105-EFEE301CE2AD}" dt="2022-09-15T06:15:45.479" v="950" actId="14100"/>
          <ac:picMkLst>
            <pc:docMk/>
            <pc:sldMk cId="838649885" sldId="2251"/>
            <ac:picMk id="4" creationId="{4CBE8E93-3AF1-432F-B40B-177698577AC6}"/>
          </ac:picMkLst>
        </pc:picChg>
      </pc:sldChg>
      <pc:sldChg chg="modSp mod">
        <pc:chgData name="Bruijns, A.J. (Andy)" userId="8396d8f7-52b6-4175-a133-af71084ab5de" providerId="ADAL" clId="{FB3F0E1E-FA61-4A4A-9105-EFEE301CE2AD}" dt="2022-09-15T06:14:36.226" v="949" actId="6549"/>
        <pc:sldMkLst>
          <pc:docMk/>
          <pc:sldMk cId="638083231" sldId="2253"/>
        </pc:sldMkLst>
        <pc:spChg chg="mod">
          <ac:chgData name="Bruijns, A.J. (Andy)" userId="8396d8f7-52b6-4175-a133-af71084ab5de" providerId="ADAL" clId="{FB3F0E1E-FA61-4A4A-9105-EFEE301CE2AD}" dt="2022-09-15T06:14:36.226" v="949" actId="6549"/>
          <ac:spMkLst>
            <pc:docMk/>
            <pc:sldMk cId="638083231" sldId="2253"/>
            <ac:spMk id="5" creationId="{70B20563-7E0F-4C9A-9FE0-182441F06AB9}"/>
          </ac:spMkLst>
        </pc:spChg>
      </pc:sldChg>
      <pc:sldChg chg="modSp mod">
        <pc:chgData name="Bruijns, A.J. (Andy)" userId="8396d8f7-52b6-4175-a133-af71084ab5de" providerId="ADAL" clId="{FB3F0E1E-FA61-4A4A-9105-EFEE301CE2AD}" dt="2022-09-14T12:59:10.176" v="383" actId="20577"/>
        <pc:sldMkLst>
          <pc:docMk/>
          <pc:sldMk cId="45832396" sldId="2254"/>
        </pc:sldMkLst>
        <pc:spChg chg="mod">
          <ac:chgData name="Bruijns, A.J. (Andy)" userId="8396d8f7-52b6-4175-a133-af71084ab5de" providerId="ADAL" clId="{FB3F0E1E-FA61-4A4A-9105-EFEE301CE2AD}" dt="2022-09-14T12:59:10.176" v="383" actId="20577"/>
          <ac:spMkLst>
            <pc:docMk/>
            <pc:sldMk cId="45832396" sldId="2254"/>
            <ac:spMk id="3" creationId="{5ACCA7D8-119B-460B-A50F-1EA4F10AA7AE}"/>
          </ac:spMkLst>
        </pc:spChg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2075604120" sldId="2256"/>
        </pc:sldMkLst>
      </pc:sldChg>
      <pc:sldChg chg="addSp delSp modSp mod">
        <pc:chgData name="Bruijns, A.J. (Andy)" userId="8396d8f7-52b6-4175-a133-af71084ab5de" providerId="ADAL" clId="{FB3F0E1E-FA61-4A4A-9105-EFEE301CE2AD}" dt="2022-09-15T06:12:04.229" v="732" actId="1582"/>
        <pc:sldMkLst>
          <pc:docMk/>
          <pc:sldMk cId="3658506492" sldId="2261"/>
        </pc:sldMkLst>
        <pc:spChg chg="add mod ord">
          <ac:chgData name="Bruijns, A.J. (Andy)" userId="8396d8f7-52b6-4175-a133-af71084ab5de" providerId="ADAL" clId="{FB3F0E1E-FA61-4A4A-9105-EFEE301CE2AD}" dt="2022-09-15T06:11:29.855" v="726" actId="167"/>
          <ac:spMkLst>
            <pc:docMk/>
            <pc:sldMk cId="3658506492" sldId="2261"/>
            <ac:spMk id="5" creationId="{E9A46F16-A95E-40A5-9921-C763B657529F}"/>
          </ac:spMkLst>
        </pc:spChg>
        <pc:spChg chg="add mod">
          <ac:chgData name="Bruijns, A.J. (Andy)" userId="8396d8f7-52b6-4175-a133-af71084ab5de" providerId="ADAL" clId="{FB3F0E1E-FA61-4A4A-9105-EFEE301CE2AD}" dt="2022-09-15T06:12:04.229" v="732" actId="1582"/>
          <ac:spMkLst>
            <pc:docMk/>
            <pc:sldMk cId="3658506492" sldId="2261"/>
            <ac:spMk id="6" creationId="{2B9D03B9-596F-4DD5-BC01-F15774EBCB1D}"/>
          </ac:spMkLst>
        </pc:spChg>
        <pc:graphicFrameChg chg="add del mod">
          <ac:chgData name="Bruijns, A.J. (Andy)" userId="8396d8f7-52b6-4175-a133-af71084ab5de" providerId="ADAL" clId="{FB3F0E1E-FA61-4A4A-9105-EFEE301CE2AD}" dt="2022-09-15T06:11:06.279" v="718"/>
          <ac:graphicFrameMkLst>
            <pc:docMk/>
            <pc:sldMk cId="3658506492" sldId="2261"/>
            <ac:graphicFrameMk id="2" creationId="{64A8FE26-031F-44C8-89CD-27A0DCB5221E}"/>
          </ac:graphicFrameMkLst>
        </pc:graphicFrameChg>
        <pc:graphicFrameChg chg="del modGraphic">
          <ac:chgData name="Bruijns, A.J. (Andy)" userId="8396d8f7-52b6-4175-a133-af71084ab5de" providerId="ADAL" clId="{FB3F0E1E-FA61-4A4A-9105-EFEE301CE2AD}" dt="2022-09-15T06:11:04.557" v="716" actId="478"/>
          <ac:graphicFrameMkLst>
            <pc:docMk/>
            <pc:sldMk cId="3658506492" sldId="2261"/>
            <ac:graphicFrameMk id="4" creationId="{7223BE3C-1205-4477-82F3-D326F0E3756B}"/>
          </ac:graphicFrameMkLst>
        </pc:graphicFrameChg>
        <pc:picChg chg="add mod">
          <ac:chgData name="Bruijns, A.J. (Andy)" userId="8396d8f7-52b6-4175-a133-af71084ab5de" providerId="ADAL" clId="{FB3F0E1E-FA61-4A4A-9105-EFEE301CE2AD}" dt="2022-09-15T06:11:16.442" v="722" actId="14100"/>
          <ac:picMkLst>
            <pc:docMk/>
            <pc:sldMk cId="3658506492" sldId="2261"/>
            <ac:picMk id="3" creationId="{43FEE5F3-4D97-42B8-B14F-90B83EEDD9CE}"/>
          </ac:picMkLst>
        </pc:picChg>
        <pc:picChg chg="del mod">
          <ac:chgData name="Bruijns, A.J. (Andy)" userId="8396d8f7-52b6-4175-a133-af71084ab5de" providerId="ADAL" clId="{FB3F0E1E-FA61-4A4A-9105-EFEE301CE2AD}" dt="2022-09-15T06:11:39.114" v="728" actId="478"/>
          <ac:picMkLst>
            <pc:docMk/>
            <pc:sldMk cId="3658506492" sldId="2261"/>
            <ac:picMk id="10" creationId="{39D11101-6784-4AED-8EE7-32E453F28FE7}"/>
          </ac:picMkLst>
        </pc:picChg>
      </pc:sldChg>
      <pc:sldChg chg="modSp del mod">
        <pc:chgData name="Bruijns, A.J. (Andy)" userId="8396d8f7-52b6-4175-a133-af71084ab5de" providerId="ADAL" clId="{FB3F0E1E-FA61-4A4A-9105-EFEE301CE2AD}" dt="2022-09-15T06:29:59.409" v="1457" actId="47"/>
        <pc:sldMkLst>
          <pc:docMk/>
          <pc:sldMk cId="1456986309" sldId="2263"/>
        </pc:sldMkLst>
        <pc:spChg chg="mod">
          <ac:chgData name="Bruijns, A.J. (Andy)" userId="8396d8f7-52b6-4175-a133-af71084ab5de" providerId="ADAL" clId="{FB3F0E1E-FA61-4A4A-9105-EFEE301CE2AD}" dt="2022-09-15T06:29:57.267" v="1456" actId="20577"/>
          <ac:spMkLst>
            <pc:docMk/>
            <pc:sldMk cId="1456986309" sldId="2263"/>
            <ac:spMk id="3" creationId="{E20FAD0D-FA81-45BA-8136-B038BD72F1C8}"/>
          </ac:spMkLst>
        </pc:spChg>
        <pc:spChg chg="mod">
          <ac:chgData name="Bruijns, A.J. (Andy)" userId="8396d8f7-52b6-4175-a133-af71084ab5de" providerId="ADAL" clId="{FB3F0E1E-FA61-4A4A-9105-EFEE301CE2AD}" dt="2022-09-15T06:29:54.377" v="1449" actId="20577"/>
          <ac:spMkLst>
            <pc:docMk/>
            <pc:sldMk cId="1456986309" sldId="2263"/>
            <ac:spMk id="9" creationId="{76EDA28B-2660-41A4-97E1-7B8D6A76AAF1}"/>
          </ac:spMkLst>
        </pc:spChg>
      </pc:sldChg>
      <pc:sldChg chg="modSp new mod">
        <pc:chgData name="Bruijns, A.J. (Andy)" userId="8396d8f7-52b6-4175-a133-af71084ab5de" providerId="ADAL" clId="{FB3F0E1E-FA61-4A4A-9105-EFEE301CE2AD}" dt="2022-09-14T12:50:50.402" v="301" actId="20577"/>
        <pc:sldMkLst>
          <pc:docMk/>
          <pc:sldMk cId="578762340" sldId="2264"/>
        </pc:sldMkLst>
        <pc:spChg chg="mod">
          <ac:chgData name="Bruijns, A.J. (Andy)" userId="8396d8f7-52b6-4175-a133-af71084ab5de" providerId="ADAL" clId="{FB3F0E1E-FA61-4A4A-9105-EFEE301CE2AD}" dt="2022-09-14T12:50:18.731" v="183" actId="404"/>
          <ac:spMkLst>
            <pc:docMk/>
            <pc:sldMk cId="578762340" sldId="2264"/>
            <ac:spMk id="2" creationId="{42BBE77F-BFCE-449F-BEEE-5A3561918BCE}"/>
          </ac:spMkLst>
        </pc:spChg>
        <pc:spChg chg="mod">
          <ac:chgData name="Bruijns, A.J. (Andy)" userId="8396d8f7-52b6-4175-a133-af71084ab5de" providerId="ADAL" clId="{FB3F0E1E-FA61-4A4A-9105-EFEE301CE2AD}" dt="2022-09-14T12:50:50.402" v="301" actId="20577"/>
          <ac:spMkLst>
            <pc:docMk/>
            <pc:sldMk cId="578762340" sldId="2264"/>
            <ac:spMk id="3" creationId="{52919EF2-535C-4D04-90A7-4FABF24BB60F}"/>
          </ac:spMkLst>
        </pc:spChg>
      </pc:sldChg>
      <pc:sldChg chg="addSp delSp modSp new mod setBg">
        <pc:chgData name="Bruijns, A.J. (Andy)" userId="8396d8f7-52b6-4175-a133-af71084ab5de" providerId="ADAL" clId="{FB3F0E1E-FA61-4A4A-9105-EFEE301CE2AD}" dt="2022-09-14T13:17:11.505" v="448" actId="14100"/>
        <pc:sldMkLst>
          <pc:docMk/>
          <pc:sldMk cId="3163586080" sldId="2265"/>
        </pc:sldMkLst>
        <pc:spChg chg="mod">
          <ac:chgData name="Bruijns, A.J. (Andy)" userId="8396d8f7-52b6-4175-a133-af71084ab5de" providerId="ADAL" clId="{FB3F0E1E-FA61-4A4A-9105-EFEE301CE2AD}" dt="2022-09-14T13:17:02.440" v="446" actId="26606"/>
          <ac:spMkLst>
            <pc:docMk/>
            <pc:sldMk cId="3163586080" sldId="2265"/>
            <ac:spMk id="2" creationId="{CE965B20-FF06-4861-9C52-125EAD8A50ED}"/>
          </ac:spMkLst>
        </pc:spChg>
        <pc:spChg chg="del">
          <ac:chgData name="Bruijns, A.J. (Andy)" userId="8396d8f7-52b6-4175-a133-af71084ab5de" providerId="ADAL" clId="{FB3F0E1E-FA61-4A4A-9105-EFEE301CE2AD}" dt="2022-09-14T13:16:38.450" v="443" actId="478"/>
          <ac:spMkLst>
            <pc:docMk/>
            <pc:sldMk cId="3163586080" sldId="2265"/>
            <ac:spMk id="3" creationId="{866B7DFF-3AC2-4CD1-BB9F-8F017EC29CB2}"/>
          </ac:spMkLst>
        </pc:spChg>
        <pc:picChg chg="add mod ord">
          <ac:chgData name="Bruijns, A.J. (Andy)" userId="8396d8f7-52b6-4175-a133-af71084ab5de" providerId="ADAL" clId="{FB3F0E1E-FA61-4A4A-9105-EFEE301CE2AD}" dt="2022-09-14T13:17:11.505" v="448" actId="14100"/>
          <ac:picMkLst>
            <pc:docMk/>
            <pc:sldMk cId="3163586080" sldId="2265"/>
            <ac:picMk id="5" creationId="{03DBEAF0-EE2F-43DE-9E7E-7C407D636F63}"/>
          </ac:picMkLst>
        </pc:picChg>
        <pc:picChg chg="add mod">
          <ac:chgData name="Bruijns, A.J. (Andy)" userId="8396d8f7-52b6-4175-a133-af71084ab5de" providerId="ADAL" clId="{FB3F0E1E-FA61-4A4A-9105-EFEE301CE2AD}" dt="2022-09-14T13:17:11.505" v="448" actId="14100"/>
          <ac:picMkLst>
            <pc:docMk/>
            <pc:sldMk cId="3163586080" sldId="2265"/>
            <ac:picMk id="7" creationId="{EAFB29A6-8B12-49D9-A68B-29527DDC10D4}"/>
          </ac:picMkLst>
        </pc:picChg>
        <pc:picChg chg="add mod">
          <ac:chgData name="Bruijns, A.J. (Andy)" userId="8396d8f7-52b6-4175-a133-af71084ab5de" providerId="ADAL" clId="{FB3F0E1E-FA61-4A4A-9105-EFEE301CE2AD}" dt="2022-09-14T13:17:11.505" v="448" actId="14100"/>
          <ac:picMkLst>
            <pc:docMk/>
            <pc:sldMk cId="3163586080" sldId="2265"/>
            <ac:picMk id="9" creationId="{6515B164-7BF9-4B78-B661-F16FDB14CE97}"/>
          </ac:picMkLst>
        </pc:picChg>
        <pc:picChg chg="add mod">
          <ac:chgData name="Bruijns, A.J. (Andy)" userId="8396d8f7-52b6-4175-a133-af71084ab5de" providerId="ADAL" clId="{FB3F0E1E-FA61-4A4A-9105-EFEE301CE2AD}" dt="2022-09-14T13:17:11.505" v="448" actId="14100"/>
          <ac:picMkLst>
            <pc:docMk/>
            <pc:sldMk cId="3163586080" sldId="2265"/>
            <ac:picMk id="11" creationId="{AA7D43C0-4364-4CCC-91FC-DE9FFBBE734A}"/>
          </ac:picMkLst>
        </pc:picChg>
        <pc:picChg chg="add del mod">
          <ac:chgData name="Bruijns, A.J. (Andy)" userId="8396d8f7-52b6-4175-a133-af71084ab5de" providerId="ADAL" clId="{FB3F0E1E-FA61-4A4A-9105-EFEE301CE2AD}" dt="2022-09-14T13:13:07.812" v="424" actId="478"/>
          <ac:picMkLst>
            <pc:docMk/>
            <pc:sldMk cId="3163586080" sldId="2265"/>
            <ac:picMk id="1026" creationId="{FCD68588-164F-4B75-8F6B-B2E6C7D79F27}"/>
          </ac:picMkLst>
        </pc:picChg>
        <pc:picChg chg="add del mod">
          <ac:chgData name="Bruijns, A.J. (Andy)" userId="8396d8f7-52b6-4175-a133-af71084ab5de" providerId="ADAL" clId="{FB3F0E1E-FA61-4A4A-9105-EFEE301CE2AD}" dt="2022-09-14T13:16:48.257" v="444" actId="21"/>
          <ac:picMkLst>
            <pc:docMk/>
            <pc:sldMk cId="3163586080" sldId="2265"/>
            <ac:picMk id="1028" creationId="{A75F2717-7F8C-407A-8421-38F83B7DC2CD}"/>
          </ac:picMkLst>
        </pc:picChg>
        <pc:picChg chg="add del mod">
          <ac:chgData name="Bruijns, A.J. (Andy)" userId="8396d8f7-52b6-4175-a133-af71084ab5de" providerId="ADAL" clId="{FB3F0E1E-FA61-4A4A-9105-EFEE301CE2AD}" dt="2022-09-14T13:14:23.998" v="431" actId="478"/>
          <ac:picMkLst>
            <pc:docMk/>
            <pc:sldMk cId="3163586080" sldId="2265"/>
            <ac:picMk id="1030" creationId="{0244FB6C-803E-4A6A-9953-60F76C38F855}"/>
          </ac:picMkLst>
        </pc:picChg>
        <pc:cxnChg chg="add">
          <ac:chgData name="Bruijns, A.J. (Andy)" userId="8396d8f7-52b6-4175-a133-af71084ab5de" providerId="ADAL" clId="{FB3F0E1E-FA61-4A4A-9105-EFEE301CE2AD}" dt="2022-09-14T13:17:02.440" v="446" actId="26606"/>
          <ac:cxnSpMkLst>
            <pc:docMk/>
            <pc:sldMk cId="3163586080" sldId="2265"/>
            <ac:cxnSpMk id="16" creationId="{8733B210-462D-42A4-BA20-36743BB5E686}"/>
          </ac:cxnSpMkLst>
        </pc:cxnChg>
      </pc:sldChg>
      <pc:sldChg chg="modSp new mod">
        <pc:chgData name="Bruijns, A.J. (Andy)" userId="8396d8f7-52b6-4175-a133-af71084ab5de" providerId="ADAL" clId="{FB3F0E1E-FA61-4A4A-9105-EFEE301CE2AD}" dt="2022-09-14T13:19:05.069" v="714" actId="15"/>
        <pc:sldMkLst>
          <pc:docMk/>
          <pc:sldMk cId="884248582" sldId="2266"/>
        </pc:sldMkLst>
        <pc:spChg chg="mod">
          <ac:chgData name="Bruijns, A.J. (Andy)" userId="8396d8f7-52b6-4175-a133-af71084ab5de" providerId="ADAL" clId="{FB3F0E1E-FA61-4A4A-9105-EFEE301CE2AD}" dt="2022-09-14T13:17:24.334" v="460" actId="20577"/>
          <ac:spMkLst>
            <pc:docMk/>
            <pc:sldMk cId="884248582" sldId="2266"/>
            <ac:spMk id="2" creationId="{A8741B29-4B69-4CE6-A5BD-9F1CD3BA47A5}"/>
          </ac:spMkLst>
        </pc:spChg>
        <pc:spChg chg="mod">
          <ac:chgData name="Bruijns, A.J. (Andy)" userId="8396d8f7-52b6-4175-a133-af71084ab5de" providerId="ADAL" clId="{FB3F0E1E-FA61-4A4A-9105-EFEE301CE2AD}" dt="2022-09-14T13:19:05.069" v="714" actId="15"/>
          <ac:spMkLst>
            <pc:docMk/>
            <pc:sldMk cId="884248582" sldId="2266"/>
            <ac:spMk id="3" creationId="{E2E3A16C-7B6E-47BE-BF4C-6AD2A41BAF4F}"/>
          </ac:spMkLst>
        </pc:spChg>
      </pc:sldChg>
      <pc:sldChg chg="addSp modSp new mod ord">
        <pc:chgData name="Bruijns, A.J. (Andy)" userId="8396d8f7-52b6-4175-a133-af71084ab5de" providerId="ADAL" clId="{FB3F0E1E-FA61-4A4A-9105-EFEE301CE2AD}" dt="2022-09-15T06:22:20.875" v="1415" actId="207"/>
        <pc:sldMkLst>
          <pc:docMk/>
          <pc:sldMk cId="998876907" sldId="2267"/>
        </pc:sldMkLst>
        <pc:spChg chg="mod">
          <ac:chgData name="Bruijns, A.J. (Andy)" userId="8396d8f7-52b6-4175-a133-af71084ab5de" providerId="ADAL" clId="{FB3F0E1E-FA61-4A4A-9105-EFEE301CE2AD}" dt="2022-09-15T06:12:37.348" v="779" actId="20577"/>
          <ac:spMkLst>
            <pc:docMk/>
            <pc:sldMk cId="998876907" sldId="2267"/>
            <ac:spMk id="2" creationId="{6BD4D7CA-4285-4769-80FC-FEA5B314EA58}"/>
          </ac:spMkLst>
        </pc:spChg>
        <pc:spChg chg="mod">
          <ac:chgData name="Bruijns, A.J. (Andy)" userId="8396d8f7-52b6-4175-a133-af71084ab5de" providerId="ADAL" clId="{FB3F0E1E-FA61-4A4A-9105-EFEE301CE2AD}" dt="2022-09-15T06:13:37.651" v="944" actId="20577"/>
          <ac:spMkLst>
            <pc:docMk/>
            <pc:sldMk cId="998876907" sldId="2267"/>
            <ac:spMk id="3" creationId="{8765D6AE-49F7-4C1C-8985-7BBC2D1B1088}"/>
          </ac:spMkLst>
        </pc:spChg>
        <pc:spChg chg="add mod">
          <ac:chgData name="Bruijns, A.J. (Andy)" userId="8396d8f7-52b6-4175-a133-af71084ab5de" providerId="ADAL" clId="{FB3F0E1E-FA61-4A4A-9105-EFEE301CE2AD}" dt="2022-09-15T06:22:20.875" v="1415" actId="207"/>
          <ac:spMkLst>
            <pc:docMk/>
            <pc:sldMk cId="998876907" sldId="2267"/>
            <ac:spMk id="4" creationId="{C192D69F-98E8-4C60-A874-527546793A7A}"/>
          </ac:spMkLst>
        </pc:spChg>
        <pc:spChg chg="add mod">
          <ac:chgData name="Bruijns, A.J. (Andy)" userId="8396d8f7-52b6-4175-a133-af71084ab5de" providerId="ADAL" clId="{FB3F0E1E-FA61-4A4A-9105-EFEE301CE2AD}" dt="2022-09-15T06:21:44.428" v="1402" actId="1076"/>
          <ac:spMkLst>
            <pc:docMk/>
            <pc:sldMk cId="998876907" sldId="2267"/>
            <ac:spMk id="6" creationId="{6CD5671F-8087-4BFC-B522-8E578FE4D155}"/>
          </ac:spMkLst>
        </pc:spChg>
        <pc:spChg chg="add mod">
          <ac:chgData name="Bruijns, A.J. (Andy)" userId="8396d8f7-52b6-4175-a133-af71084ab5de" providerId="ADAL" clId="{FB3F0E1E-FA61-4A4A-9105-EFEE301CE2AD}" dt="2022-09-15T06:21:46.748" v="1403" actId="1076"/>
          <ac:spMkLst>
            <pc:docMk/>
            <pc:sldMk cId="998876907" sldId="2267"/>
            <ac:spMk id="7" creationId="{F92020A7-E34F-4DDF-A055-CDB91E4EA223}"/>
          </ac:spMkLst>
        </pc:spChg>
        <pc:spChg chg="add mod">
          <ac:chgData name="Bruijns, A.J. (Andy)" userId="8396d8f7-52b6-4175-a133-af71084ab5de" providerId="ADAL" clId="{FB3F0E1E-FA61-4A4A-9105-EFEE301CE2AD}" dt="2022-09-15T06:21:35.165" v="1399" actId="20577"/>
          <ac:spMkLst>
            <pc:docMk/>
            <pc:sldMk cId="998876907" sldId="2267"/>
            <ac:spMk id="8" creationId="{DDFD9527-A960-4317-84C6-E6C6F625D02F}"/>
          </ac:spMkLst>
        </pc:spChg>
        <pc:spChg chg="add mod">
          <ac:chgData name="Bruijns, A.J. (Andy)" userId="8396d8f7-52b6-4175-a133-af71084ab5de" providerId="ADAL" clId="{FB3F0E1E-FA61-4A4A-9105-EFEE301CE2AD}" dt="2022-09-15T06:22:02.579" v="1409" actId="1076"/>
          <ac:spMkLst>
            <pc:docMk/>
            <pc:sldMk cId="998876907" sldId="2267"/>
            <ac:spMk id="9" creationId="{3DCB8CC4-090D-497B-895F-9BEBCE3AB85E}"/>
          </ac:spMkLst>
        </pc:spChg>
        <pc:spChg chg="add mod">
          <ac:chgData name="Bruijns, A.J. (Andy)" userId="8396d8f7-52b6-4175-a133-af71084ab5de" providerId="ADAL" clId="{FB3F0E1E-FA61-4A4A-9105-EFEE301CE2AD}" dt="2022-09-15T06:22:07.737" v="1413" actId="1076"/>
          <ac:spMkLst>
            <pc:docMk/>
            <pc:sldMk cId="998876907" sldId="2267"/>
            <ac:spMk id="10" creationId="{E4326ED3-28CF-4A5E-A857-FEC700CAB3F3}"/>
          </ac:spMkLst>
        </pc:spChg>
      </pc:sldChg>
      <pc:sldChg chg="modSp new del mod">
        <pc:chgData name="Bruijns, A.J. (Andy)" userId="8396d8f7-52b6-4175-a133-af71084ab5de" providerId="ADAL" clId="{FB3F0E1E-FA61-4A4A-9105-EFEE301CE2AD}" dt="2022-09-15T06:20:14.192" v="1310" actId="2696"/>
        <pc:sldMkLst>
          <pc:docMk/>
          <pc:sldMk cId="1130381218" sldId="2268"/>
        </pc:sldMkLst>
        <pc:spChg chg="mod">
          <ac:chgData name="Bruijns, A.J. (Andy)" userId="8396d8f7-52b6-4175-a133-af71084ab5de" providerId="ADAL" clId="{FB3F0E1E-FA61-4A4A-9105-EFEE301CE2AD}" dt="2022-09-15T06:18:28.475" v="1124" actId="20577"/>
          <ac:spMkLst>
            <pc:docMk/>
            <pc:sldMk cId="1130381218" sldId="2268"/>
            <ac:spMk id="2" creationId="{97CA48A1-DCEC-4CAA-A8AE-C4145E104091}"/>
          </ac:spMkLst>
        </pc:spChg>
        <pc:spChg chg="mod">
          <ac:chgData name="Bruijns, A.J. (Andy)" userId="8396d8f7-52b6-4175-a133-af71084ab5de" providerId="ADAL" clId="{FB3F0E1E-FA61-4A4A-9105-EFEE301CE2AD}" dt="2022-09-15T06:19:45.948" v="1309" actId="20577"/>
          <ac:spMkLst>
            <pc:docMk/>
            <pc:sldMk cId="1130381218" sldId="2268"/>
            <ac:spMk id="3" creationId="{6049A28C-D5B5-45F5-898B-2F22AE918D30}"/>
          </ac:spMkLst>
        </pc:spChg>
      </pc:sldChg>
      <pc:sldChg chg="new del">
        <pc:chgData name="Bruijns, A.J. (Andy)" userId="8396d8f7-52b6-4175-a133-af71084ab5de" providerId="ADAL" clId="{FB3F0E1E-FA61-4A4A-9105-EFEE301CE2AD}" dt="2022-09-15T06:29:45.959" v="1429" actId="47"/>
        <pc:sldMkLst>
          <pc:docMk/>
          <pc:sldMk cId="2702313523" sldId="2268"/>
        </pc:sldMkLst>
      </pc:sldChg>
      <pc:sldChg chg="add">
        <pc:chgData name="Bruijns, A.J. (Andy)" userId="8396d8f7-52b6-4175-a133-af71084ab5de" providerId="ADAL" clId="{FB3F0E1E-FA61-4A4A-9105-EFEE301CE2AD}" dt="2022-09-15T06:29:47.416" v="1430"/>
        <pc:sldMkLst>
          <pc:docMk/>
          <pc:sldMk cId="2720166118" sldId="2268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243801305" sldId="2291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525115255" sldId="2292"/>
        </pc:sldMkLst>
      </pc:sldChg>
      <pc:sldChg chg="del">
        <pc:chgData name="Bruijns, A.J. (Andy)" userId="8396d8f7-52b6-4175-a133-af71084ab5de" providerId="ADAL" clId="{FB3F0E1E-FA61-4A4A-9105-EFEE301CE2AD}" dt="2022-09-14T12:41:19.896" v="10" actId="47"/>
        <pc:sldMkLst>
          <pc:docMk/>
          <pc:sldMk cId="3469622713" sldId="2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4C75-3BF1-44E1-8C31-AD6C4C9FC0D0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5CE30-F568-472A-8C2C-D8F50EC5B99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515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37A6D-B039-4AFB-988B-3500AB215AD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56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F74F-E3EE-4FDD-8B33-799AA501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5C6898-80C1-49E1-9338-08E821762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67D329-5D8D-4068-8F44-B1D99C64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15439B-4C01-4C6D-8C8B-572D3693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DC17D-DDCA-4A4F-A5BA-0361DF83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688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54A49-0425-47F2-8117-5E575B2C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F398350-507D-479F-8B00-53A8154F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8168BE-9EB1-4B4E-BBFA-3EC2C218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DB78BC4-AC05-485A-B916-2CEE53A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8032FE-0BD1-476C-8AE1-F0D2ED1C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4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CB678FB-8D1E-46F1-91A5-8C5595C79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54F9B6-477F-4D10-8641-FA81705EC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124AED-5BD3-4974-BC14-D2B759EF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791865-58C5-49A4-9AB9-031833C4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1F3E1-DF25-4C3B-AFA4-F4DB9543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0642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1">
            <a:extLst>
              <a:ext uri="{FF2B5EF4-FFF2-40B4-BE49-F238E27FC236}">
                <a16:creationId xmlns:a16="http://schemas.microsoft.com/office/drawing/2014/main" id="{8E6419F2-1315-423E-A0FD-F1EB1097E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" y="1500"/>
            <a:ext cx="12187276" cy="6854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AE1C20A-2CD1-439B-B2CF-C2CB7715E5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" y="359957"/>
            <a:ext cx="12192000" cy="1636939"/>
          </a:xfrm>
          <a:prstGeom prst="rect">
            <a:avLst/>
          </a:prstGeom>
          <a:noFill/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EA33061-4E3C-40F0-A242-371746422AAD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08009" y="1370164"/>
            <a:ext cx="10708415" cy="381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916"/>
              </a:lnSpc>
              <a:spcBef>
                <a:spcPts val="0"/>
              </a:spcBef>
              <a:buFont typeface="Wingdings" pitchFamily="-80" charset="2"/>
              <a:buNone/>
              <a:defRPr sz="2222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</a:t>
            </a:r>
            <a:r>
              <a:rPr lang="en-US" noProof="0" err="1"/>
              <a:t>om</a:t>
            </a:r>
            <a:r>
              <a:rPr lang="en-US" noProof="0"/>
              <a:t> de </a:t>
            </a:r>
            <a:r>
              <a:rPr lang="en-US" noProof="0" err="1"/>
              <a:t>namen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51CFE1-A661-4E71-A89E-15C577BC883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8571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75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BC96C86-A503-4A54-97A0-40BB99C4A0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403"/>
            <a:ext cx="12192000" cy="2495425"/>
          </a:xfrm>
          <a:prstGeom prst="rect">
            <a:avLst/>
          </a:prstGeom>
        </p:spPr>
      </p:pic>
      <p:sp>
        <p:nvSpPr>
          <p:cNvPr id="9" name="Tijdelijke aanduiding voor tekst 24">
            <a:extLst>
              <a:ext uri="{FF2B5EF4-FFF2-40B4-BE49-F238E27FC236}">
                <a16:creationId xmlns:a16="http://schemas.microsoft.com/office/drawing/2014/main" id="{82DAD9FA-6F5A-404F-8D33-66F0B1641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7" y="6349990"/>
            <a:ext cx="4540657" cy="40004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778"/>
              </a:lnSpc>
              <a:spcBef>
                <a:spcPts val="0"/>
              </a:spcBef>
              <a:buFont typeface="Arial" panose="020B0604020202020204" pitchFamily="34" charset="0"/>
              <a:buNone/>
              <a:defRPr sz="1389">
                <a:solidFill>
                  <a:srgbClr val="000000"/>
                </a:solidFill>
              </a:defRPr>
            </a:lvl1pPr>
          </a:lstStyle>
          <a:p>
            <a:pPr lvl="0"/>
            <a:r>
              <a:rPr lang="nl-NL"/>
              <a:t>Onderwerp</a:t>
            </a:r>
          </a:p>
        </p:txBody>
      </p:sp>
      <p:pic>
        <p:nvPicPr>
          <p:cNvPr id="10" name="Afbeelding 14">
            <a:extLst>
              <a:ext uri="{FF2B5EF4-FFF2-40B4-BE49-F238E27FC236}">
                <a16:creationId xmlns:a16="http://schemas.microsoft.com/office/drawing/2014/main" id="{FABA1000-B54D-462A-9861-A389993F830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7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BE8AA42-FF6F-4B69-9487-6E4C8BDB3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57"/>
            <a:ext cx="12192000" cy="1168893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9303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333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802561" y="1779415"/>
            <a:ext cx="9339972" cy="411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2500">
                <a:solidFill>
                  <a:srgbClr val="000000"/>
                </a:solidFill>
              </a:defRPr>
            </a:lvl1pPr>
            <a:lvl2pPr marL="0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222">
                <a:solidFill>
                  <a:srgbClr val="000000"/>
                </a:solidFill>
              </a:defRPr>
            </a:lvl2pPr>
            <a:lvl3pPr marL="749952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1944">
                <a:solidFill>
                  <a:srgbClr val="000000"/>
                </a:solidFill>
              </a:defRPr>
            </a:lvl3pPr>
            <a:lvl4pPr>
              <a:defRPr sz="2500">
                <a:solidFill>
                  <a:srgbClr val="000000"/>
                </a:solidFill>
              </a:defRPr>
            </a:lvl4pPr>
            <a:lvl5pPr>
              <a:defRPr sz="25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798E708F-B418-453D-8ACA-083AFA0E97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92247-DC58-4F16-B400-BBE1F5AD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1AFA8-651D-43E0-8A9C-2B1D11B4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84C47F-0594-45CC-A605-038DC45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D71DEB-2BA2-4B8E-8F21-4B1CF0C1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2F51DE-8D5C-4AD4-970B-122CF68C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312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1D867-F43D-4AEA-BAEA-FBFDC8B7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06B7136-8CE7-4AE2-B880-95F4ED15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4D6028-D553-4836-8DAE-F4A31D5A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FD28CC-4059-43BE-B8DD-99BE4989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80EA76-170A-4D56-97BD-B6EAEF4B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548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FA6C-EA2F-4466-BA82-97E9DE35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C3B48-72F1-4FFD-B147-B8B2546F6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1A9757-BCD1-4A15-929D-145BD6F0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F0F996-4598-40F7-92C5-072E8372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8CE2221-9532-42DB-9725-CA6B3FAA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C24C06-FE56-4170-9B9A-84756362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3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EDA54-F6C2-485A-ACB3-8C15C953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11C753-4DE9-4A5D-B35C-480771A6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83A045-C918-4FEA-A6DD-D18061A42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9E89EA-7543-4370-8564-0DA8B6E5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DD688E-CD19-4FAD-97D2-64CBEE476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345482-AE63-4AEC-A8C9-0E05FAE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6973291-2250-46A2-B229-E36217BF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0014534-DA41-4E6D-9688-5C8FAD45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5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1407A-F78A-4FF3-99BD-97EBE5DE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7F63383-40CB-42D8-9266-4C78E0A9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53EF557-424F-4260-90DA-3A5E23EE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301746-891E-49E9-93CC-B5B015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67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3C39EC-E2F8-4763-851E-A0E69252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097FDF-1DC6-48C4-A091-D79850FE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DEB147-4C46-4B3A-81C9-AC588C0C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37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100A2-BAF9-4A53-B16A-574CC500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82EC14-16E2-4521-B499-E41FC9583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EFDED0-7E52-4EFB-897B-D2E720E56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2AF1072-4A58-4AB7-B6F8-68C4FFC4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1A3C29-363E-4B52-BE0C-1607FA90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2BB2710-351F-4890-9516-B718D0C6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36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3514E-5187-4B6D-BDE4-54CA63E0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6B3BEF-198B-47B3-803C-D1180A4CF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19F4F3-7EB2-4015-B69E-062D9C72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76AC11-9F8B-4561-A12E-0A7F92E7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F50696-DA5A-4480-912C-14CF489D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E46BE7-CD47-4716-8DE3-DAAF4DA4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50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65D220-2424-4D22-8F08-D673942E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204213-A83F-43F6-802D-CC4A303C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AA0B68-6522-46F3-916F-7FA809F9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A7AE2-A5C7-441C-B017-7E310870B294}" type="datetimeFigureOut">
              <a:rPr lang="nl-NL" smtClean="0"/>
              <a:t>15-9-2022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BDE9D-98EC-4A42-86E2-5533D4F7D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1E32C-B9B9-4076-84CF-74E262D6F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99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nl.wikipedia.org/wiki/Klimaatadaptatie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434D549-1CE7-49E5-808F-C7026735E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6005928"/>
            <a:ext cx="327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200">
                <a:solidFill>
                  <a:schemeClr val="bg1"/>
                </a:solidFill>
              </a:rPr>
              <a:t>Rotterdam, 00 januari 2007</a:t>
            </a:r>
            <a:endParaRPr lang="nl-NL" sz="1200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297F-0BD4-40F1-85A1-FC62555E6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100" dirty="0"/>
              <a:t>Digital Twins: Tygron, Les 2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C5FD3-13BC-45AC-AB04-9804E55D65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2021 - 2022</a:t>
            </a:r>
          </a:p>
        </p:txBody>
      </p:sp>
    </p:spTree>
    <p:extLst>
      <p:ext uri="{BB962C8B-B14F-4D97-AF65-F5344CB8AC3E}">
        <p14:creationId xmlns:p14="http://schemas.microsoft.com/office/powerpoint/2010/main" val="164743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3">
            <a:extLst>
              <a:ext uri="{FF2B5EF4-FFF2-40B4-BE49-F238E27FC236}">
                <a16:creationId xmlns:a16="http://schemas.microsoft.com/office/drawing/2014/main" id="{F9DDC11F-1FCA-4B8F-A724-65082FA444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Voorbeelden van klimaatadaptatie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57150CF-446A-458D-9476-0B42A837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6" y="1383544"/>
            <a:ext cx="3052922" cy="232541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E4913B8-D1AE-4BB0-8984-46150527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6972"/>
            <a:ext cx="3501590" cy="254273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60FB357-9258-4275-B6B9-EC3ECE68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350" y="1372946"/>
            <a:ext cx="3052921" cy="227839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E4BFC57-C4B1-4B46-8C89-DC5FE67CD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350" y="3720664"/>
            <a:ext cx="3258852" cy="245964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44B5BA3-0DA2-4D4C-A92C-F340D2D6B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271" y="1372946"/>
            <a:ext cx="3076402" cy="2325417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50975CB6-B589-4C5F-A4FE-DB469FF92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271" y="3708960"/>
            <a:ext cx="3183500" cy="2365277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3FBD3A8-BA71-457C-A816-66E0D5332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1203" y="1356553"/>
            <a:ext cx="3050797" cy="229478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C0CEBDD-EDAF-4947-88A4-418630198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3995" y="3524157"/>
            <a:ext cx="3125864" cy="2401909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5FE27DD-E78B-4AEF-81E4-46F30E653F7F}"/>
              </a:ext>
            </a:extLst>
          </p:cNvPr>
          <p:cNvSpPr txBox="1"/>
          <p:nvPr/>
        </p:nvSpPr>
        <p:spPr>
          <a:xfrm>
            <a:off x="2041830" y="6169709"/>
            <a:ext cx="842493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dirty="0"/>
              <a:t>Klimaatadaptatiemaatregelen in de praktijk: https://climatescan.nl/
Voorbeelden van maatregelen: </a:t>
            </a:r>
            <a:r>
              <a:rPr lang="en-US" dirty="0"/>
              <a:t>https://www.urbangreenbluegrids.com/measures/</a:t>
            </a:r>
          </a:p>
        </p:txBody>
      </p:sp>
    </p:spTree>
    <p:extLst>
      <p:ext uri="{BB962C8B-B14F-4D97-AF65-F5344CB8AC3E}">
        <p14:creationId xmlns:p14="http://schemas.microsoft.com/office/powerpoint/2010/main" val="375979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4D7CA-4285-4769-80FC-FEA5B314EA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Nog even over Tygron: GIS?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65D6AE-49F7-4C1C-8985-7BBC2D1B1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816607"/>
            <a:ext cx="10849925" cy="4078047"/>
          </a:xfrm>
        </p:spPr>
        <p:txBody>
          <a:bodyPr/>
          <a:lstStyle/>
          <a:p>
            <a:r>
              <a:rPr lang="nl-NL" dirty="0"/>
              <a:t>Wat we zien is 3D…</a:t>
            </a:r>
          </a:p>
          <a:p>
            <a:r>
              <a:rPr lang="nl-NL" dirty="0"/>
              <a:t>Maar hoe zit het met de data?</a:t>
            </a:r>
          </a:p>
          <a:p>
            <a:endParaRPr lang="nl-NL" dirty="0"/>
          </a:p>
        </p:txBody>
      </p:sp>
      <p:sp>
        <p:nvSpPr>
          <p:cNvPr id="4" name="Gelijkbenige driehoek 3">
            <a:extLst>
              <a:ext uri="{FF2B5EF4-FFF2-40B4-BE49-F238E27FC236}">
                <a16:creationId xmlns:a16="http://schemas.microsoft.com/office/drawing/2014/main" id="{C192D69F-98E8-4C60-A874-527546793A7A}"/>
              </a:ext>
            </a:extLst>
          </p:cNvPr>
          <p:cNvSpPr/>
          <p:nvPr/>
        </p:nvSpPr>
        <p:spPr>
          <a:xfrm rot="10800000">
            <a:off x="8717280" y="3779097"/>
            <a:ext cx="2292096" cy="18897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CD5671F-8087-4BFC-B522-8E578FE4D155}"/>
              </a:ext>
            </a:extLst>
          </p:cNvPr>
          <p:cNvSpPr txBox="1"/>
          <p:nvPr/>
        </p:nvSpPr>
        <p:spPr>
          <a:xfrm>
            <a:off x="7504176" y="2594989"/>
            <a:ext cx="1790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Creatieve oplossingen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92020A7-E34F-4DDF-A055-CDB91E4EA223}"/>
              </a:ext>
            </a:extLst>
          </p:cNvPr>
          <p:cNvSpPr txBox="1"/>
          <p:nvPr/>
        </p:nvSpPr>
        <p:spPr>
          <a:xfrm>
            <a:off x="10401424" y="2551098"/>
            <a:ext cx="1790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Inpassen in Tygron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DFD9527-A960-4317-84C6-E6C6F625D02F}"/>
              </a:ext>
            </a:extLst>
          </p:cNvPr>
          <p:cNvSpPr txBox="1"/>
          <p:nvPr/>
        </p:nvSpPr>
        <p:spPr>
          <a:xfrm>
            <a:off x="9020432" y="5714655"/>
            <a:ext cx="1790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Maatregelen in toekomstige situatie</a:t>
            </a:r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3DCB8CC4-090D-497B-895F-9BEBCE3AB85E}"/>
              </a:ext>
            </a:extLst>
          </p:cNvPr>
          <p:cNvSpPr/>
          <p:nvPr/>
        </p:nvSpPr>
        <p:spPr>
          <a:xfrm rot="19168002">
            <a:off x="8454876" y="3305988"/>
            <a:ext cx="497072" cy="35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4326ED3-28CF-4A5E-A857-FEC700CAB3F3}"/>
              </a:ext>
            </a:extLst>
          </p:cNvPr>
          <p:cNvSpPr/>
          <p:nvPr/>
        </p:nvSpPr>
        <p:spPr>
          <a:xfrm rot="1233469">
            <a:off x="10447942" y="3230499"/>
            <a:ext cx="497072" cy="35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87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0EFAF-B0C2-4994-AEAC-4B1F01552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Het creëren van de toekomstige situatie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E2C114-BC9F-4BA3-AE3F-87225C8DB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621283"/>
            <a:ext cx="10818683" cy="4115240"/>
          </a:xfrm>
        </p:spPr>
        <p:txBody>
          <a:bodyPr>
            <a:normAutofit/>
          </a:bodyPr>
          <a:lstStyle/>
          <a:p>
            <a:r>
              <a:rPr lang="nl-NL" sz="1800" b="1" dirty="0"/>
              <a:t>Huidige situatie versus toekomstig ontwerp</a:t>
            </a:r>
            <a:r>
              <a:rPr lang="nl-NL" sz="1800" dirty="0"/>
              <a:t>
Nu kan je jouw expertise gebruiken om de toekomstige situatie te verbeteren, o.a.:
	Klimaatadaptatie
	Energietransitie
	Nieuwbouwwijken
	Wat wil je verbeteren in je project?
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8545DF7-D95F-4046-8F54-D38DB9D7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670867"/>
            <a:ext cx="10955279" cy="94310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68307EE7-B57B-46D6-9B55-034CD3EC8D6E}"/>
              </a:ext>
            </a:extLst>
          </p:cNvPr>
          <p:cNvSpPr/>
          <p:nvPr/>
        </p:nvSpPr>
        <p:spPr>
          <a:xfrm>
            <a:off x="1457325" y="1663558"/>
            <a:ext cx="3848100" cy="374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AEEC097-F44D-41B4-AF12-9E44D2504C25}"/>
              </a:ext>
            </a:extLst>
          </p:cNvPr>
          <p:cNvSpPr txBox="1"/>
          <p:nvPr/>
        </p:nvSpPr>
        <p:spPr>
          <a:xfrm>
            <a:off x="8948928" y="3059668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Measure</a:t>
            </a:r>
            <a:r>
              <a:rPr lang="nl-NL" dirty="0"/>
              <a:t> maken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F9387FC-E2D8-4C4C-A24C-8BF561AD74D9}"/>
              </a:ext>
            </a:extLst>
          </p:cNvPr>
          <p:cNvSpPr txBox="1"/>
          <p:nvPr/>
        </p:nvSpPr>
        <p:spPr>
          <a:xfrm>
            <a:off x="9003791" y="3998413"/>
            <a:ext cx="213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Measure</a:t>
            </a:r>
            <a:r>
              <a:rPr lang="nl-NL" dirty="0"/>
              <a:t> toevoegen aan Actions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0BF407C-69C3-4DB8-BEFB-613D0539A6DC}"/>
              </a:ext>
            </a:extLst>
          </p:cNvPr>
          <p:cNvSpPr txBox="1"/>
          <p:nvPr/>
        </p:nvSpPr>
        <p:spPr>
          <a:xfrm>
            <a:off x="9003792" y="5491156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Measure</a:t>
            </a:r>
            <a:r>
              <a:rPr lang="nl-NL" dirty="0"/>
              <a:t> activeren</a:t>
            </a:r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A74CF10D-7DE8-4069-A368-118199F8B3E9}"/>
              </a:ext>
            </a:extLst>
          </p:cNvPr>
          <p:cNvSpPr/>
          <p:nvPr/>
        </p:nvSpPr>
        <p:spPr>
          <a:xfrm>
            <a:off x="9604248" y="3494250"/>
            <a:ext cx="652272" cy="4389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372BF1F7-84D2-4CB0-B642-83BD45CE2392}"/>
              </a:ext>
            </a:extLst>
          </p:cNvPr>
          <p:cNvSpPr/>
          <p:nvPr/>
        </p:nvSpPr>
        <p:spPr>
          <a:xfrm>
            <a:off x="9643872" y="4829134"/>
            <a:ext cx="652272" cy="4389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79E38F1-F963-4754-9BD8-EB7FBB2A6DEA}"/>
              </a:ext>
            </a:extLst>
          </p:cNvPr>
          <p:cNvSpPr/>
          <p:nvPr/>
        </p:nvSpPr>
        <p:spPr>
          <a:xfrm>
            <a:off x="8583168" y="2945581"/>
            <a:ext cx="2596896" cy="31516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029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3BD3A-1E0E-4749-848E-820747D0F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 is een </a:t>
            </a:r>
            <a:r>
              <a:rPr lang="nl-NL" dirty="0" err="1"/>
              <a:t>measure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FD75E-32CF-4D1B-8ADB-B1380AA7D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79415"/>
            <a:ext cx="10637326" cy="4115240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Toekomstige wijziging in het 3D-model
Bijvoorbeeld:
	Oppervlaktewater toevoegen
	Gebieden verlagen
	Vegetatie toevoegen
	Verharde gebieden verwijderen
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E1CDD38-71CD-4EFD-9607-03073939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54" y="1779415"/>
            <a:ext cx="5296639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2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0EFAF-B0C2-4994-AEAC-4B1F01552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Het creëren van de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situation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8C3E60C-B667-4EF1-83FC-050830B5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670867"/>
            <a:ext cx="10955279" cy="94310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745D1AB7-252F-4706-B6C1-978B0658043F}"/>
              </a:ext>
            </a:extLst>
          </p:cNvPr>
          <p:cNvSpPr txBox="1"/>
          <p:nvPr/>
        </p:nvSpPr>
        <p:spPr>
          <a:xfrm>
            <a:off x="505207" y="2770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/>
              <a:t>Test Run: test uw maatregelen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09D293F-7010-405E-8D25-77B77821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55" y="3140244"/>
            <a:ext cx="1724069" cy="172406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F57D4B8-5FAF-40AD-83C0-BE335632E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7" y="5159895"/>
            <a:ext cx="1185901" cy="110267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DD65579-3087-405E-9A78-0AAA6582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23" y="5159895"/>
            <a:ext cx="1185901" cy="11026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E18F1F7-EBB6-4784-9267-10EF05A9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653" y="5093220"/>
            <a:ext cx="1185901" cy="1102678"/>
          </a:xfrm>
          <a:prstGeom prst="rect">
            <a:avLst/>
          </a:prstGeom>
        </p:spPr>
      </p:pic>
      <p:sp>
        <p:nvSpPr>
          <p:cNvPr id="15" name="Pijl: rechts 14">
            <a:extLst>
              <a:ext uri="{FF2B5EF4-FFF2-40B4-BE49-F238E27FC236}">
                <a16:creationId xmlns:a16="http://schemas.microsoft.com/office/drawing/2014/main" id="{C9DBA5C8-9CC1-4F9A-8475-5786B5D82EDB}"/>
              </a:ext>
            </a:extLst>
          </p:cNvPr>
          <p:cNvSpPr/>
          <p:nvPr/>
        </p:nvSpPr>
        <p:spPr>
          <a:xfrm rot="18853916">
            <a:off x="1320953" y="4684818"/>
            <a:ext cx="447675" cy="43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2749206F-C5B1-4BF3-BCF0-DA6AAB7D04ED}"/>
              </a:ext>
            </a:extLst>
          </p:cNvPr>
          <p:cNvSpPr/>
          <p:nvPr/>
        </p:nvSpPr>
        <p:spPr>
          <a:xfrm rot="15307081">
            <a:off x="2502203" y="4725629"/>
            <a:ext cx="447675" cy="43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3C814551-8F40-4F0D-BF3A-908AA8F1628A}"/>
              </a:ext>
            </a:extLst>
          </p:cNvPr>
          <p:cNvSpPr/>
          <p:nvPr/>
        </p:nvSpPr>
        <p:spPr>
          <a:xfrm rot="13261824">
            <a:off x="3516816" y="4645321"/>
            <a:ext cx="447675" cy="43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D632944A-E433-4FD8-9B36-6AFEADE9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65887"/>
            <a:ext cx="5382170" cy="3648075"/>
          </a:xfrm>
          <a:prstGeom prst="rect">
            <a:avLst/>
          </a:prstGeom>
        </p:spPr>
      </p:pic>
      <p:cxnSp>
        <p:nvCxnSpPr>
          <p:cNvPr id="23" name="Verbindingslijn: gebogen 22">
            <a:extLst>
              <a:ext uri="{FF2B5EF4-FFF2-40B4-BE49-F238E27FC236}">
                <a16:creationId xmlns:a16="http://schemas.microsoft.com/office/drawing/2014/main" id="{9C0B4036-2CC2-4E77-A919-3D42F822B1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86124" y="4002279"/>
            <a:ext cx="2809876" cy="1874646"/>
          </a:xfrm>
          <a:prstGeom prst="bentConnector3">
            <a:avLst>
              <a:gd name="adj1" fmla="val 788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6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 err="1"/>
              <a:t>Measures</a:t>
            </a:r>
            <a:r>
              <a:rPr lang="nl-NL" dirty="0"/>
              <a:t>: Buildings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DD81B3-E32C-40CD-94BE-0197D037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561725"/>
            <a:ext cx="9820275" cy="48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2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E0D9C-E02B-442E-8020-BA7385CC8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</a:t>
            </a:r>
            <a:r>
              <a:rPr lang="nl-NL" dirty="0" err="1"/>
              <a:t>Measures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2119D7-532A-4AE6-8785-5C6F4D20D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33550"/>
            <a:ext cx="10637326" cy="4161105"/>
          </a:xfrm>
        </p:spPr>
        <p:txBody>
          <a:bodyPr/>
          <a:lstStyle/>
          <a:p>
            <a:r>
              <a:rPr lang="en-CA" dirty="0"/>
              <a:t>Lowering/raising areas</a:t>
            </a:r>
          </a:p>
          <a:p>
            <a:r>
              <a:rPr lang="en-CA" dirty="0"/>
              <a:t>Adding water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245D998-9AA4-48A7-86A6-ECC80E52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9" y="3676650"/>
            <a:ext cx="5759976" cy="310220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705F7A-B650-4C3F-95CB-92449EA2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73" y="326795"/>
            <a:ext cx="5010688" cy="310220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599C2C1-2D9F-4F03-B968-508A2AB58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73" y="3512902"/>
            <a:ext cx="5107252" cy="32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A33F8-08C5-4239-B74D-8B45D8AE7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Removing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FD4E1ED-2C16-488F-ACE1-9008BE6F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566997"/>
            <a:ext cx="8292982" cy="51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Action: </a:t>
            </a:r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GO-button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BE8E93-3AF1-432F-B40B-17769857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66" y="2119184"/>
            <a:ext cx="9101534" cy="473881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68589CB-A204-4CC8-B9B2-6A9FE5FCAD2E}"/>
              </a:ext>
            </a:extLst>
          </p:cNvPr>
          <p:cNvSpPr txBox="1"/>
          <p:nvPr/>
        </p:nvSpPr>
        <p:spPr>
          <a:xfrm>
            <a:off x="3891776" y="1684285"/>
            <a:ext cx="5423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BF39954-878D-4C5B-A1D9-FFCF94D58A6D}"/>
              </a:ext>
            </a:extLst>
          </p:cNvPr>
          <p:cNvSpPr txBox="1"/>
          <p:nvPr/>
        </p:nvSpPr>
        <p:spPr>
          <a:xfrm>
            <a:off x="2453501" y="6497267"/>
            <a:ext cx="5423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50668AC-B33B-478F-A27B-8BFA935B9B38}"/>
              </a:ext>
            </a:extLst>
          </p:cNvPr>
          <p:cNvSpPr txBox="1"/>
          <p:nvPr/>
        </p:nvSpPr>
        <p:spPr>
          <a:xfrm>
            <a:off x="12302351" y="2703221"/>
            <a:ext cx="5423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5338409-A9A2-48F5-965F-26A48CDDA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3" y="1733550"/>
            <a:ext cx="2873281" cy="2647950"/>
          </a:xfrm>
        </p:spPr>
        <p:txBody>
          <a:bodyPr>
            <a:normAutofit fontScale="92500"/>
          </a:bodyPr>
          <a:lstStyle/>
          <a:p>
            <a:r>
              <a:rPr lang="nl-NL" dirty="0"/>
              <a:t>1. Open ‘Actions’</a:t>
            </a:r>
          </a:p>
          <a:p>
            <a:r>
              <a:rPr lang="nl-NL" dirty="0"/>
              <a:t>2. Nieuwe toevoegen</a:t>
            </a:r>
          </a:p>
          <a:p>
            <a:r>
              <a:rPr lang="nl-NL" dirty="0"/>
              <a:t>3. Actions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NL" dirty="0"/>
          </a:p>
          <a:p>
            <a:r>
              <a:rPr lang="nl-NL" dirty="0"/>
              <a:t>Assign </a:t>
            </a:r>
            <a:r>
              <a:rPr lang="nl-NL" dirty="0" err="1"/>
              <a:t>measure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864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B66F-3C9D-45C3-8E68-7947281F1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Huiswerk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B20563-7E0F-4C9A-9FE0-182441F06AB9}"/>
              </a:ext>
            </a:extLst>
          </p:cNvPr>
          <p:cNvSpPr txBox="1"/>
          <p:nvPr/>
        </p:nvSpPr>
        <p:spPr>
          <a:xfrm>
            <a:off x="638175" y="1566208"/>
            <a:ext cx="88392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300" dirty="0">
                <a:cs typeface="Calibri"/>
              </a:rPr>
              <a:t>Ga aan de slag met jouw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3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/>
              <a:t>Bedenk</a:t>
            </a:r>
            <a:r>
              <a:rPr lang="en-US" sz="2300" dirty="0"/>
              <a:t> </a:t>
            </a:r>
            <a:r>
              <a:rPr lang="en-US" sz="2300" dirty="0" err="1"/>
              <a:t>en</a:t>
            </a:r>
            <a:r>
              <a:rPr lang="en-US" sz="2300" dirty="0"/>
              <a:t> </a:t>
            </a:r>
            <a:r>
              <a:rPr lang="en-US" sz="2300" dirty="0" err="1"/>
              <a:t>maak</a:t>
            </a:r>
            <a:r>
              <a:rPr lang="en-US" sz="2300" dirty="0"/>
              <a:t> </a:t>
            </a:r>
            <a:r>
              <a:rPr lang="en-US" sz="2300" dirty="0" err="1"/>
              <a:t>maatregelen</a:t>
            </a:r>
            <a:r>
              <a:rPr lang="en-US" sz="2300" dirty="0"/>
              <a:t> </a:t>
            </a:r>
            <a:r>
              <a:rPr lang="en-US" sz="2300" dirty="0" err="1"/>
              <a:t>voor</a:t>
            </a:r>
            <a:r>
              <a:rPr lang="en-US" sz="2300" dirty="0"/>
              <a:t> 1 van de </a:t>
            </a:r>
            <a:r>
              <a:rPr lang="en-US" sz="2300" dirty="0" err="1"/>
              <a:t>drie</a:t>
            </a:r>
            <a:r>
              <a:rPr lang="en-US" sz="2300" dirty="0"/>
              <a:t> analyses (</a:t>
            </a:r>
            <a:r>
              <a:rPr lang="en-US" sz="2300" dirty="0" err="1"/>
              <a:t>wateroverlast</a:t>
            </a:r>
            <a:r>
              <a:rPr lang="en-US" sz="2300" dirty="0"/>
              <a:t>, </a:t>
            </a:r>
            <a:r>
              <a:rPr lang="en-US" sz="2300" dirty="0" err="1"/>
              <a:t>hittestress</a:t>
            </a:r>
            <a:r>
              <a:rPr lang="en-US" sz="2300" dirty="0"/>
              <a:t>, </a:t>
            </a:r>
            <a:r>
              <a:rPr lang="en-US" sz="2300" dirty="0" err="1"/>
              <a:t>leefbaarheid</a:t>
            </a:r>
            <a:r>
              <a:rPr lang="en-US" sz="23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/>
              <a:t>Volgende</a:t>
            </a:r>
            <a:r>
              <a:rPr lang="en-US" sz="2300" dirty="0"/>
              <a:t> week in de les laten </a:t>
            </a:r>
            <a:r>
              <a:rPr lang="en-US" sz="2300" dirty="0" err="1"/>
              <a:t>zien</a:t>
            </a:r>
            <a:r>
              <a:rPr lang="en-US" sz="2300" dirty="0"/>
              <a:t> wat je </a:t>
            </a:r>
            <a:r>
              <a:rPr lang="en-US" sz="2300" dirty="0" err="1"/>
              <a:t>hebt</a:t>
            </a:r>
            <a:r>
              <a:rPr lang="en-US" sz="2300" dirty="0"/>
              <a:t> </a:t>
            </a:r>
            <a:r>
              <a:rPr lang="en-US" sz="2300" dirty="0" err="1"/>
              <a:t>gemaakt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3808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6EDA28B-2660-41A4-97E1-7B8D6A76AA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Leerdoelen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0FAD0D-FA81-45BA-8136-B038BD72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571418"/>
            <a:ext cx="9143320" cy="5154059"/>
          </a:xfrm>
        </p:spPr>
        <p:txBody>
          <a:bodyPr>
            <a:normAutofit/>
          </a:bodyPr>
          <a:lstStyle/>
          <a:p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Leerdoelen: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wat een digital </a:t>
            </a:r>
            <a:r>
              <a:rPr lang="nl-NL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twin</a:t>
            </a: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(DT) 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informatie kan een DT bevatten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Hoe bouw je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werken met een DT: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berekeningen kunnen er worden gedaan met een DT?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Wat zijn praktijkvoorbeelden van de inzet van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van klimaatadaptatie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krijgen over overstromingen, extreme neerslag, hittestress en droogte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Gevolgen van klimaatverandering in de stad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Mogelijke oplossingen tegen overstromingen, extreme neerslag, hittestress en droogte in de stad</a:t>
            </a:r>
          </a:p>
        </p:txBody>
      </p:sp>
      <p:pic>
        <p:nvPicPr>
          <p:cNvPr id="1026" name="Picture 2" descr="Op weg met een Digital Twin">
            <a:extLst>
              <a:ext uri="{FF2B5EF4-FFF2-40B4-BE49-F238E27FC236}">
                <a16:creationId xmlns:a16="http://schemas.microsoft.com/office/drawing/2014/main" id="{6D501CF7-6764-40D6-9B1D-40929D05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25" y="1690688"/>
            <a:ext cx="4518313" cy="20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B24C36E-06DB-40B6-9BA3-E84901786A7C}"/>
              </a:ext>
            </a:extLst>
          </p:cNvPr>
          <p:cNvSpPr txBox="1"/>
          <p:nvPr/>
        </p:nvSpPr>
        <p:spPr>
          <a:xfrm>
            <a:off x="8696130" y="3822020"/>
            <a:ext cx="233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 err="1"/>
              <a:t>GeoInfo</a:t>
            </a:r>
            <a:r>
              <a:rPr lang="nl-NL" sz="800" dirty="0"/>
              <a:t>. (2021). </a:t>
            </a:r>
            <a:r>
              <a:rPr lang="nl-NL" sz="800" i="1" dirty="0"/>
              <a:t>Op weg met een Digital Twin</a:t>
            </a:r>
            <a:r>
              <a:rPr lang="nl-NL" sz="800" dirty="0"/>
              <a:t>. https://www.geobimexperts.nl/blog/op-weg-met-digital-twin</a:t>
            </a:r>
          </a:p>
        </p:txBody>
      </p:sp>
    </p:spTree>
    <p:extLst>
      <p:ext uri="{BB962C8B-B14F-4D97-AF65-F5344CB8AC3E}">
        <p14:creationId xmlns:p14="http://schemas.microsoft.com/office/powerpoint/2010/main" val="272016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423DE-B24C-459B-9B85-667A2E597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CCA7D8-119B-460B-A50F-1EA4F10A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781174"/>
            <a:ext cx="10752008" cy="4967643"/>
          </a:xfrm>
        </p:spPr>
        <p:txBody>
          <a:bodyPr>
            <a:normAutofit/>
          </a:bodyPr>
          <a:lstStyle/>
          <a:p>
            <a:r>
              <a:rPr lang="nl-NL" b="1" dirty="0"/>
              <a:t>Neem gerust contact met mij op: a.j.bruijns@hr.nl
Lesdoelen behaalt?</a:t>
            </a:r>
          </a:p>
          <a:p>
            <a:r>
              <a:rPr lang="nl-NL" dirty="0"/>
              <a:t>		Gebiedsselectie; Huidige situatie vs. Toekomstig ontwerp</a:t>
            </a:r>
          </a:p>
          <a:p>
            <a:endParaRPr lang="nl-NL" b="1" dirty="0"/>
          </a:p>
          <a:p>
            <a:r>
              <a:rPr lang="nl-NL" b="1" dirty="0"/>
              <a:t>Voor volgende week: aan de slag met je model en laten zien</a:t>
            </a:r>
          </a:p>
          <a:p>
            <a:endParaRPr lang="nl-NL" b="1" dirty="0"/>
          </a:p>
          <a:p>
            <a:endParaRPr lang="nl-NL" dirty="0"/>
          </a:p>
        </p:txBody>
      </p:sp>
      <p:pic>
        <p:nvPicPr>
          <p:cNvPr id="4" name="Picture 4" descr="Best Question Mark Icon Stock Photos, Pictures &amp; Royalty-Free Images -  iStock | Question mark icon, Question mark, Easter wallpaper">
            <a:extLst>
              <a:ext uri="{FF2B5EF4-FFF2-40B4-BE49-F238E27FC236}">
                <a16:creationId xmlns:a16="http://schemas.microsoft.com/office/drawing/2014/main" id="{5A2F41F3-EB7A-40C1-B4E1-56EBC078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043" y="1617402"/>
            <a:ext cx="2409336" cy="24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E9A46F16-A95E-40A5-9921-C763B657529F}"/>
              </a:ext>
            </a:extLst>
          </p:cNvPr>
          <p:cNvSpPr/>
          <p:nvPr/>
        </p:nvSpPr>
        <p:spPr>
          <a:xfrm>
            <a:off x="2862470" y="159026"/>
            <a:ext cx="9223513" cy="6632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231F410-BA53-4157-AC46-C11E9D56E9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Planning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3FEE5F3-4D97-42B8-B14F-90B83EED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13" y="275121"/>
            <a:ext cx="9032488" cy="646921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B9D03B9-596F-4DD5-BC01-F15774EBCB1D}"/>
              </a:ext>
            </a:extLst>
          </p:cNvPr>
          <p:cNvSpPr/>
          <p:nvPr/>
        </p:nvSpPr>
        <p:spPr>
          <a:xfrm>
            <a:off x="2688336" y="2115312"/>
            <a:ext cx="9397647" cy="713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50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5FF1B2CB-A4CB-411F-B5B4-DD13DDF72E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Vandaag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B8D8545-7928-4C9B-B290-9263E5C5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8" y="1813978"/>
            <a:ext cx="10875169" cy="53363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1800" b="1" dirty="0"/>
              <a:t>Terugkoppeling vorige les: hoe staat het met jullie modellen?</a:t>
            </a:r>
          </a:p>
          <a:p>
            <a:pPr marL="457200" indent="-457200">
              <a:buFont typeface="+mj-lt"/>
              <a:buAutoNum type="arabicPeriod"/>
            </a:pPr>
            <a:endParaRPr lang="nl-NL" sz="1800" b="1" dirty="0"/>
          </a:p>
          <a:p>
            <a:pPr marL="457200" indent="-457200">
              <a:buFont typeface="+mj-lt"/>
              <a:buAutoNum type="arabicPeriod"/>
            </a:pPr>
            <a:r>
              <a:rPr lang="en-US" sz="1800" b="1" dirty="0" err="1"/>
              <a:t>Aan</a:t>
            </a:r>
            <a:r>
              <a:rPr lang="en-US" sz="1800" b="1" dirty="0"/>
              <a:t> de slag met Tygron: </a:t>
            </a:r>
            <a:r>
              <a:rPr lang="en-US" sz="1800" b="1" dirty="0" err="1"/>
              <a:t>maatregelen</a:t>
            </a:r>
            <a:r>
              <a:rPr lang="en-US" sz="1800" b="1" dirty="0"/>
              <a:t> </a:t>
            </a:r>
            <a:r>
              <a:rPr lang="en-US" sz="1800" b="1" dirty="0" err="1"/>
              <a:t>inbouwen</a:t>
            </a:r>
            <a:endParaRPr lang="en-US" sz="1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1600" dirty="0">
                <a:effectLst/>
                <a:latin typeface="Segoe UI Web (West European)"/>
              </a:rPr>
              <a:t>Korte herhaling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1600" dirty="0">
                <a:effectLst/>
                <a:latin typeface="Segoe UI Web (West European)"/>
              </a:rPr>
              <a:t>Huidige situatie vs</a:t>
            </a:r>
            <a:r>
              <a:rPr lang="nl-NL" sz="1600" dirty="0">
                <a:latin typeface="Segoe UI Web (West European)"/>
              </a:rPr>
              <a:t>. </a:t>
            </a:r>
            <a:r>
              <a:rPr lang="nl-NL" sz="1600" dirty="0">
                <a:effectLst/>
                <a:latin typeface="Segoe UI Web (West European)"/>
              </a:rPr>
              <a:t>Toekomstig ontwerp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1600" dirty="0">
                <a:effectLst/>
                <a:latin typeface="Segoe UI Web (West European)"/>
              </a:rPr>
              <a:t>Uitleg project</a:t>
            </a:r>
            <a:r>
              <a:rPr lang="nl-NL" sz="1600" dirty="0">
                <a:latin typeface="Segoe UI Web (West European)"/>
              </a:rPr>
              <a:t> voor de gemeente Rotterdam</a:t>
            </a:r>
            <a:endParaRPr lang="nl-NL" sz="1600" dirty="0">
              <a:effectLst/>
              <a:latin typeface="Segoe UI Web (West European)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998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BE77F-BFCE-449F-BEEE-5A3561918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l-NL" sz="2800" b="1" dirty="0"/>
              <a:t>Terugkoppeling vorige les: hoe staat het met jullie modellen?</a:t>
            </a:r>
            <a:br>
              <a:rPr lang="nl-NL" sz="2800" b="1" dirty="0"/>
            </a:br>
            <a:endParaRPr lang="nl-NL" sz="28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919EF2-535C-4D04-90A7-4FABF24BB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754841"/>
            <a:ext cx="10786186" cy="4139814"/>
          </a:xfrm>
        </p:spPr>
        <p:txBody>
          <a:bodyPr/>
          <a:lstStyle/>
          <a:p>
            <a:r>
              <a:rPr lang="nl-NL" dirty="0"/>
              <a:t>Even een ronde langs alle laptops:</a:t>
            </a:r>
          </a:p>
          <a:p>
            <a:r>
              <a:rPr lang="nl-NL" dirty="0"/>
              <a:t>Wat heb je gevonden?</a:t>
            </a:r>
          </a:p>
          <a:p>
            <a:r>
              <a:rPr lang="nl-NL" dirty="0"/>
              <a:t>Wat zijn de resultaten?</a:t>
            </a:r>
          </a:p>
          <a:p>
            <a:r>
              <a:rPr lang="nl-NL" dirty="0"/>
              <a:t>Wat valt je op?</a:t>
            </a:r>
          </a:p>
        </p:txBody>
      </p:sp>
    </p:spTree>
    <p:extLst>
      <p:ext uri="{BB962C8B-B14F-4D97-AF65-F5344CB8AC3E}">
        <p14:creationId xmlns:p14="http://schemas.microsoft.com/office/powerpoint/2010/main" val="57876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 descr="Koffie met effen opvulling">
            <a:extLst>
              <a:ext uri="{FF2B5EF4-FFF2-40B4-BE49-F238E27FC236}">
                <a16:creationId xmlns:a16="http://schemas.microsoft.com/office/drawing/2014/main" id="{CB39A7D9-BE04-4C2E-87D9-728D2F953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9563" y="2141538"/>
            <a:ext cx="3395662" cy="339566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6D3909A-AFE0-41E1-B35C-EBD6EFAC8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63061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0EFAF-B0C2-4994-AEAC-4B1F01552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Klimaatadaptatie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E2C114-BC9F-4BA3-AE3F-87225C8DB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821183"/>
            <a:ext cx="10818683" cy="4115240"/>
          </a:xfrm>
        </p:spPr>
        <p:txBody>
          <a:bodyPr>
            <a:normAutofit/>
          </a:bodyPr>
          <a:lstStyle/>
          <a:p>
            <a:r>
              <a:rPr lang="nl-NL" dirty="0"/>
              <a:t>... is het proces waarmee samenlevingen hun kwetsbaarheid voor klimaatverandering verminderen of waardoor ze profiteren van de kansen die een veranderend klimaat biedt. </a:t>
            </a:r>
            <a:r>
              <a:rPr lang="en-US" dirty="0"/>
              <a:t>(</a:t>
            </a:r>
            <a:r>
              <a:rPr lang="nl-NL" b="0" i="0" u="none" strike="noStrike" dirty="0">
                <a:solidFill>
                  <a:srgbClr val="1A0DAB"/>
                </a:solidFill>
                <a:effectLst/>
                <a:latin typeface="Google Sans Text"/>
                <a:hlinkClick r:id="rId2"/>
              </a:rPr>
              <a:t>Wikipedia</a:t>
            </a:r>
            <a:r>
              <a:rPr lang="nl-NL" b="0" i="0" u="none" strike="noStrike" dirty="0">
                <a:solidFill>
                  <a:srgbClr val="1A0DAB"/>
                </a:solidFill>
                <a:effectLst/>
                <a:latin typeface="Google Sans Text"/>
              </a:rPr>
              <a:t>, 2022)</a:t>
            </a:r>
            <a:endParaRPr lang="nl-NL" dirty="0"/>
          </a:p>
        </p:txBody>
      </p:sp>
      <p:pic>
        <p:nvPicPr>
          <p:cNvPr id="8" name="Picture 2" descr="Stimuleringsregeling voor klimaatadaptatie: mooi initiatief maar kan breder!">
            <a:extLst>
              <a:ext uri="{FF2B5EF4-FFF2-40B4-BE49-F238E27FC236}">
                <a16:creationId xmlns:a16="http://schemas.microsoft.com/office/drawing/2014/main" id="{6906F85B-7B0B-43C4-9442-7FB6C7EF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59" y="3618891"/>
            <a:ext cx="6250341" cy="32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41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65B20-FF06-4861-9C52-125EAD8A5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>
                <a:solidFill>
                  <a:schemeClr val="tx1"/>
                </a:solidFill>
                <a:latin typeface="+mj-lt"/>
                <a:ea typeface="+mj-ea"/>
              </a:rPr>
              <a:t>Klimaatadaptatie: 4 thema’s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AFB29A6-8B12-49D9-A68B-29527DDC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1110313"/>
            <a:ext cx="2685705" cy="31411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515B164-7BF9-4B78-B661-F16FDB14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18" y="1208197"/>
            <a:ext cx="2685705" cy="304329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A7D43C0-4364-4CCC-91FC-DE9FFBBE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933508"/>
            <a:ext cx="2637795" cy="331798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3DBEAF0-EE2F-43DE-9E7E-7C407D636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62" y="2264067"/>
            <a:ext cx="2685706" cy="198742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2A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58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41B29-4B69-4CE6-A5BD-9F1CD3BA4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Per tweetal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E3A16C-7B6E-47BE-BF4C-6AD2A41B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9" y="1788459"/>
            <a:ext cx="11423276" cy="4106196"/>
          </a:xfrm>
        </p:spPr>
        <p:txBody>
          <a:bodyPr/>
          <a:lstStyle/>
          <a:p>
            <a:r>
              <a:rPr lang="nl-NL" dirty="0"/>
              <a:t>In 10 minuten informatie verzamelen over één van de vier thema’s:</a:t>
            </a:r>
          </a:p>
          <a:p>
            <a:r>
              <a:rPr lang="nl-NL" dirty="0"/>
              <a:t>Wateroverlast, hittestress, droogte en overstromingen</a:t>
            </a:r>
          </a:p>
          <a:p>
            <a:pPr marL="457200" lvl="1" indent="-457200">
              <a:buAutoNum type="arabicPeriod"/>
            </a:pPr>
            <a:r>
              <a:rPr lang="nl-NL" dirty="0"/>
              <a:t>Wat is het? Geef een globale omschrijving</a:t>
            </a:r>
          </a:p>
          <a:p>
            <a:pPr marL="457200" lvl="1" indent="-457200">
              <a:buAutoNum type="arabicPeriod"/>
            </a:pPr>
            <a:r>
              <a:rPr lang="nl-NL" dirty="0"/>
              <a:t>Mogelijke maatregelen?</a:t>
            </a:r>
          </a:p>
          <a:p>
            <a:pPr marL="457200" lvl="1" indent="-457200">
              <a:buAutoNum type="arabicPeriod"/>
            </a:pPr>
            <a:r>
              <a:rPr lang="nl-NL" dirty="0"/>
              <a:t>Ook mogelijk in Tygron?</a:t>
            </a:r>
          </a:p>
          <a:p>
            <a:pPr marL="457200" indent="-457200"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42485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544</Words>
  <Application>Microsoft Office PowerPoint</Application>
  <PresentationFormat>Breedbeeld</PresentationFormat>
  <Paragraphs>81</Paragraphs>
  <Slides>20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Google Sans Text</vt:lpstr>
      <vt:lpstr>Segoe UI Web (West European)</vt:lpstr>
      <vt:lpstr>Symbol</vt:lpstr>
      <vt:lpstr>Wingdings</vt:lpstr>
      <vt:lpstr>Kantoorthema</vt:lpstr>
      <vt:lpstr>Digital Twins: Tygron, Les 2</vt:lpstr>
      <vt:lpstr>PowerPoint-presentatie</vt:lpstr>
      <vt:lpstr>PowerPoint-presentatie</vt:lpstr>
      <vt:lpstr>PowerPoint-presentatie</vt:lpstr>
      <vt:lpstr>Terugkoppeling vorige les: hoe staat het met jullie modellen? </vt:lpstr>
      <vt:lpstr>Pauze</vt:lpstr>
      <vt:lpstr>Klimaatadaptatie</vt:lpstr>
      <vt:lpstr>Klimaatadaptatie: 4 thema’s</vt:lpstr>
      <vt:lpstr>Per tweetal</vt:lpstr>
      <vt:lpstr>PowerPoint-presentatie</vt:lpstr>
      <vt:lpstr>Nog even over Tygron: GIS?</vt:lpstr>
      <vt:lpstr>Het creëren van de toekomstige situatie</vt:lpstr>
      <vt:lpstr>Wat is een measure?</vt:lpstr>
      <vt:lpstr>Het creëren van de future situation</vt:lpstr>
      <vt:lpstr>PowerPoint-presentatie</vt:lpstr>
      <vt:lpstr>Spatial Measures</vt:lpstr>
      <vt:lpstr>Removing objects</vt:lpstr>
      <vt:lpstr>PowerPoint-presentatie</vt:lpstr>
      <vt:lpstr>Huiswerk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Tygron</dc:title>
  <dc:creator>Bruijns, A.J. (Andy)</dc:creator>
  <cp:lastModifiedBy>Bruijns, A.J. (Andy)</cp:lastModifiedBy>
  <cp:revision>99</cp:revision>
  <dcterms:created xsi:type="dcterms:W3CDTF">2022-03-11T14:36:44Z</dcterms:created>
  <dcterms:modified xsi:type="dcterms:W3CDTF">2022-09-15T06:30:04Z</dcterms:modified>
</cp:coreProperties>
</file>